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/>
    <p:restoredTop sz="94649"/>
  </p:normalViewPr>
  <p:slideViewPr>
    <p:cSldViewPr snapToGrid="0" snapToObjects="1">
      <p:cViewPr varScale="1">
        <p:scale>
          <a:sx n="216" d="100"/>
          <a:sy n="216" d="100"/>
        </p:scale>
        <p:origin x="996" y="168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C9E7-C369-46CA-BC3B-353FB8DAA07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2D419-2C79-40D7-840F-68D0AA652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13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12D419-2C79-40D7-840F-68D0AA6521B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12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10034707-9A7C-AF4B-9F38-FF8E962FE51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5755765" cy="3240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78609" y="1439999"/>
            <a:ext cx="3811391" cy="1446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</a:rPr>
              <a:t>EINLADUNG UND </a:t>
            </a:r>
            <a:br>
              <a:rPr lang="de-DE" sz="3200" b="1" dirty="0">
                <a:solidFill>
                  <a:schemeClr val="bg1"/>
                </a:solidFill>
              </a:rPr>
            </a:br>
            <a:r>
              <a:rPr lang="de-DE" sz="3200" b="1" dirty="0">
                <a:solidFill>
                  <a:schemeClr val="bg1"/>
                </a:solidFill>
              </a:rPr>
              <a:t>CALL FOR ABSTRACTS</a:t>
            </a:r>
          </a:p>
          <a:p>
            <a:endParaRPr lang="de-DE" sz="1800" b="1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91C4F07-57DE-43BB-BBAC-369B024CB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760" y="2374415"/>
            <a:ext cx="1828804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1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unicom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Wencke Wieseke</cp:lastModifiedBy>
  <cp:revision>15</cp:revision>
  <dcterms:created xsi:type="dcterms:W3CDTF">2016-02-22T12:11:47Z</dcterms:created>
  <dcterms:modified xsi:type="dcterms:W3CDTF">2022-02-15T12:51:45Z</dcterms:modified>
</cp:coreProperties>
</file>