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761038" cy="3236913"/>
  <p:notesSz cx="6858000" cy="9144000"/>
  <p:defaultTextStyle>
    <a:defPPr>
      <a:defRPr lang="de-DE"/>
    </a:defPPr>
    <a:lvl1pPr marL="0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023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045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068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091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113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2135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799158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6181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">
          <p15:clr>
            <a:srgbClr val="A4A3A4"/>
          </p15:clr>
        </p15:guide>
        <p15:guide id="2" pos="18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14"/>
    <p:restoredTop sz="94649"/>
  </p:normalViewPr>
  <p:slideViewPr>
    <p:cSldViewPr snapToGrid="0" snapToObjects="1">
      <p:cViewPr varScale="1">
        <p:scale>
          <a:sx n="216" d="100"/>
          <a:sy n="216" d="100"/>
        </p:scale>
        <p:origin x="996" y="168"/>
      </p:cViewPr>
      <p:guideLst>
        <p:guide orient="horz" pos="1020"/>
        <p:guide pos="18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3C9E7-C369-46CA-BC3B-353FB8DAA07E}" type="datetimeFigureOut">
              <a:rPr lang="de-DE" smtClean="0"/>
              <a:t>15.02.2022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4213" y="1143000"/>
            <a:ext cx="548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2D419-2C79-40D7-840F-68D0AA6521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713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12D419-2C79-40D7-840F-68D0AA6521B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12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2078" y="1005542"/>
            <a:ext cx="4896883" cy="693838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64156" y="1834251"/>
            <a:ext cx="4032727" cy="8272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15.02.2022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05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15.02.2022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6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291595" y="101903"/>
            <a:ext cx="1021183" cy="217667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7041" y="101903"/>
            <a:ext cx="2968535" cy="217667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15.02.2022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74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15.02.2022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68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5082" y="2080017"/>
            <a:ext cx="4896883" cy="64288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5082" y="1371942"/>
            <a:ext cx="4896883" cy="708075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02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04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06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09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1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213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9915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618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15.02.2022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7042" y="594933"/>
            <a:ext cx="1994359" cy="168364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317418" y="594933"/>
            <a:ext cx="1995359" cy="168364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15.02.2022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77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052" y="129626"/>
            <a:ext cx="5184934" cy="53948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8052" y="724559"/>
            <a:ext cx="2545459" cy="30196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023" indent="0">
              <a:buNone/>
              <a:defRPr sz="1100" b="1"/>
            </a:lvl2pPr>
            <a:lvl3pPr marL="514045" indent="0">
              <a:buNone/>
              <a:defRPr sz="1000" b="1"/>
            </a:lvl3pPr>
            <a:lvl4pPr marL="771068" indent="0">
              <a:buNone/>
              <a:defRPr sz="900" b="1"/>
            </a:lvl4pPr>
            <a:lvl5pPr marL="1028091" indent="0">
              <a:buNone/>
              <a:defRPr sz="900" b="1"/>
            </a:lvl5pPr>
            <a:lvl6pPr marL="1285113" indent="0">
              <a:buNone/>
              <a:defRPr sz="900" b="1"/>
            </a:lvl6pPr>
            <a:lvl7pPr marL="1542135" indent="0">
              <a:buNone/>
              <a:defRPr sz="900" b="1"/>
            </a:lvl7pPr>
            <a:lvl8pPr marL="1799158" indent="0">
              <a:buNone/>
              <a:defRPr sz="900" b="1"/>
            </a:lvl8pPr>
            <a:lvl9pPr marL="2056181" indent="0">
              <a:buNone/>
              <a:defRPr sz="9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88052" y="1026521"/>
            <a:ext cx="2545459" cy="186497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926528" y="724559"/>
            <a:ext cx="2546459" cy="30196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023" indent="0">
              <a:buNone/>
              <a:defRPr sz="1100" b="1"/>
            </a:lvl2pPr>
            <a:lvl3pPr marL="514045" indent="0">
              <a:buNone/>
              <a:defRPr sz="1000" b="1"/>
            </a:lvl3pPr>
            <a:lvl4pPr marL="771068" indent="0">
              <a:buNone/>
              <a:defRPr sz="900" b="1"/>
            </a:lvl4pPr>
            <a:lvl5pPr marL="1028091" indent="0">
              <a:buNone/>
              <a:defRPr sz="900" b="1"/>
            </a:lvl5pPr>
            <a:lvl6pPr marL="1285113" indent="0">
              <a:buNone/>
              <a:defRPr sz="900" b="1"/>
            </a:lvl6pPr>
            <a:lvl7pPr marL="1542135" indent="0">
              <a:buNone/>
              <a:defRPr sz="900" b="1"/>
            </a:lvl7pPr>
            <a:lvl8pPr marL="1799158" indent="0">
              <a:buNone/>
              <a:defRPr sz="900" b="1"/>
            </a:lvl8pPr>
            <a:lvl9pPr marL="2056181" indent="0">
              <a:buNone/>
              <a:defRPr sz="9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926528" y="1026521"/>
            <a:ext cx="2546459" cy="186497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15.02.2022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73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15.02.2022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3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15.02.2022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44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053" y="128877"/>
            <a:ext cx="1895341" cy="548477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52406" y="128878"/>
            <a:ext cx="3220580" cy="276261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88053" y="677354"/>
            <a:ext cx="1895341" cy="2214139"/>
          </a:xfrm>
        </p:spPr>
        <p:txBody>
          <a:bodyPr/>
          <a:lstStyle>
            <a:lvl1pPr marL="0" indent="0">
              <a:buNone/>
              <a:defRPr sz="800"/>
            </a:lvl1pPr>
            <a:lvl2pPr marL="257023" indent="0">
              <a:buNone/>
              <a:defRPr sz="600"/>
            </a:lvl2pPr>
            <a:lvl3pPr marL="514045" indent="0">
              <a:buNone/>
              <a:defRPr sz="600"/>
            </a:lvl3pPr>
            <a:lvl4pPr marL="771068" indent="0">
              <a:buNone/>
              <a:defRPr sz="500"/>
            </a:lvl4pPr>
            <a:lvl5pPr marL="1028091" indent="0">
              <a:buNone/>
              <a:defRPr sz="500"/>
            </a:lvl5pPr>
            <a:lvl6pPr marL="1285113" indent="0">
              <a:buNone/>
              <a:defRPr sz="500"/>
            </a:lvl6pPr>
            <a:lvl7pPr marL="1542135" indent="0">
              <a:buNone/>
              <a:defRPr sz="500"/>
            </a:lvl7pPr>
            <a:lvl8pPr marL="1799158" indent="0">
              <a:buNone/>
              <a:defRPr sz="500"/>
            </a:lvl8pPr>
            <a:lvl9pPr marL="2056181" indent="0">
              <a:buNone/>
              <a:defRPr sz="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15.02.2022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56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29203" y="2265840"/>
            <a:ext cx="3456623" cy="26749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129203" y="289224"/>
            <a:ext cx="3456623" cy="1942148"/>
          </a:xfrm>
        </p:spPr>
        <p:txBody>
          <a:bodyPr/>
          <a:lstStyle>
            <a:lvl1pPr marL="0" indent="0">
              <a:buNone/>
              <a:defRPr sz="1800"/>
            </a:lvl1pPr>
            <a:lvl2pPr marL="257023" indent="0">
              <a:buNone/>
              <a:defRPr sz="1600"/>
            </a:lvl2pPr>
            <a:lvl3pPr marL="514045" indent="0">
              <a:buNone/>
              <a:defRPr sz="1400"/>
            </a:lvl3pPr>
            <a:lvl4pPr marL="771068" indent="0">
              <a:buNone/>
              <a:defRPr sz="1100"/>
            </a:lvl4pPr>
            <a:lvl5pPr marL="1028091" indent="0">
              <a:buNone/>
              <a:defRPr sz="1100"/>
            </a:lvl5pPr>
            <a:lvl6pPr marL="1285113" indent="0">
              <a:buNone/>
              <a:defRPr sz="1100"/>
            </a:lvl6pPr>
            <a:lvl7pPr marL="1542135" indent="0">
              <a:buNone/>
              <a:defRPr sz="1100"/>
            </a:lvl7pPr>
            <a:lvl8pPr marL="1799158" indent="0">
              <a:buNone/>
              <a:defRPr sz="1100"/>
            </a:lvl8pPr>
            <a:lvl9pPr marL="2056181" indent="0">
              <a:buNone/>
              <a:defRPr sz="11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29203" y="2533335"/>
            <a:ext cx="3456623" cy="379887"/>
          </a:xfrm>
        </p:spPr>
        <p:txBody>
          <a:bodyPr/>
          <a:lstStyle>
            <a:lvl1pPr marL="0" indent="0">
              <a:buNone/>
              <a:defRPr sz="800"/>
            </a:lvl1pPr>
            <a:lvl2pPr marL="257023" indent="0">
              <a:buNone/>
              <a:defRPr sz="600"/>
            </a:lvl2pPr>
            <a:lvl3pPr marL="514045" indent="0">
              <a:buNone/>
              <a:defRPr sz="600"/>
            </a:lvl3pPr>
            <a:lvl4pPr marL="771068" indent="0">
              <a:buNone/>
              <a:defRPr sz="500"/>
            </a:lvl4pPr>
            <a:lvl5pPr marL="1028091" indent="0">
              <a:buNone/>
              <a:defRPr sz="500"/>
            </a:lvl5pPr>
            <a:lvl6pPr marL="1285113" indent="0">
              <a:buNone/>
              <a:defRPr sz="500"/>
            </a:lvl6pPr>
            <a:lvl7pPr marL="1542135" indent="0">
              <a:buNone/>
              <a:defRPr sz="500"/>
            </a:lvl7pPr>
            <a:lvl8pPr marL="1799158" indent="0">
              <a:buNone/>
              <a:defRPr sz="500"/>
            </a:lvl8pPr>
            <a:lvl9pPr marL="2056181" indent="0">
              <a:buNone/>
              <a:defRPr sz="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15.02.2022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2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Text enthält.&#10;&#10;Automatisch generierte Beschreibung">
            <a:extLst>
              <a:ext uri="{FF2B5EF4-FFF2-40B4-BE49-F238E27FC236}">
                <a16:creationId xmlns:a16="http://schemas.microsoft.com/office/drawing/2014/main" id="{10034707-9A7C-AF4B-9F38-FF8E962FE51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5755765" cy="3240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88052" y="129626"/>
            <a:ext cx="5184934" cy="539486"/>
          </a:xfrm>
          <a:prstGeom prst="rect">
            <a:avLst/>
          </a:prstGeom>
        </p:spPr>
        <p:txBody>
          <a:bodyPr vert="horz" lIns="51405" tIns="25702" rIns="51405" bIns="25702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8052" y="755280"/>
            <a:ext cx="5184934" cy="2136213"/>
          </a:xfrm>
          <a:prstGeom prst="rect">
            <a:avLst/>
          </a:prstGeom>
        </p:spPr>
        <p:txBody>
          <a:bodyPr vert="horz" lIns="51405" tIns="25702" rIns="51405" bIns="25702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88052" y="3000139"/>
            <a:ext cx="1344242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5AE2-0208-A740-8AAC-9EE762F7136E}" type="datetimeFigureOut">
              <a:rPr lang="de-DE" smtClean="0"/>
              <a:t>15.02.2022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68355" y="3000139"/>
            <a:ext cx="1824328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128745" y="3000139"/>
            <a:ext cx="1344242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05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7023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67" indent="-192767" algn="l" defTabSz="257023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61" indent="-160639" algn="l" defTabSz="257023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7" indent="-128511" algn="l" defTabSz="257023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79" indent="-128511" algn="l" defTabSz="257023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601" indent="-128511" algn="l" defTabSz="257023" rtl="0" eaLnBrk="1" latinLnBrk="0" hangingPunct="1">
        <a:spcBef>
          <a:spcPct val="20000"/>
        </a:spcBef>
        <a:buFont typeface="Arial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624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647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69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692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23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45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68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91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113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135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158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181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78609" y="1439999"/>
            <a:ext cx="3811391" cy="14465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200" b="1" dirty="0">
                <a:solidFill>
                  <a:schemeClr val="bg1"/>
                </a:solidFill>
              </a:rPr>
              <a:t>EINLADUNG UND </a:t>
            </a:r>
            <a:br>
              <a:rPr lang="de-DE" sz="3200" b="1" dirty="0">
                <a:solidFill>
                  <a:schemeClr val="bg1"/>
                </a:solidFill>
              </a:rPr>
            </a:br>
            <a:r>
              <a:rPr lang="de-DE" sz="3200" b="1" dirty="0">
                <a:solidFill>
                  <a:schemeClr val="bg1"/>
                </a:solidFill>
              </a:rPr>
              <a:t>CALL FOR ABSTRACTS</a:t>
            </a:r>
          </a:p>
          <a:p>
            <a:endParaRPr lang="de-DE" sz="1800" b="1" dirty="0">
              <a:solidFill>
                <a:schemeClr val="bg1"/>
              </a:solidFill>
            </a:endParaRPr>
          </a:p>
          <a:p>
            <a:endParaRPr lang="de-DE" sz="1200" dirty="0">
              <a:solidFill>
                <a:schemeClr val="bg1"/>
              </a:solidFill>
            </a:endParaRPr>
          </a:p>
        </p:txBody>
      </p:sp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191C4F07-57DE-43BB-BBAC-369B024CB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2760" y="2374415"/>
            <a:ext cx="1828804" cy="76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719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Benutzerdefiniert</PresentationFormat>
  <Paragraphs>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Office-Design</vt:lpstr>
      <vt:lpstr>PowerPoint-Präsentation</vt:lpstr>
    </vt:vector>
  </TitlesOfParts>
  <Company>unicom werbeagentur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Kusché</dc:creator>
  <cp:lastModifiedBy>Wencke Wieseke</cp:lastModifiedBy>
  <cp:revision>15</cp:revision>
  <dcterms:created xsi:type="dcterms:W3CDTF">2016-02-22T12:11:47Z</dcterms:created>
  <dcterms:modified xsi:type="dcterms:W3CDTF">2022-02-15T12:51:45Z</dcterms:modified>
</cp:coreProperties>
</file>