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11.04.2022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11.04.2022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11.04.2022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11.04.2022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11.04.2022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11.04.2022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033847"/>
            <a:ext cx="8661658" cy="5355312"/>
          </a:xfrm>
          <a:prstGeom prst="rect">
            <a:avLst/>
          </a:prstGeom>
          <a:noFill/>
          <a:ln w="9525">
            <a:noFill/>
            <a:miter lim="800000"/>
            <a:headEnd/>
            <a:tailEnd/>
          </a:ln>
        </p:spPr>
        <p:txBody>
          <a:bodyPr wrap="square">
            <a:spAutoFit/>
          </a:bodyPr>
          <a:lstStyle/>
          <a:p>
            <a:pPr eaLnBrk="0" hangingPunct="0">
              <a:defRPr/>
            </a:pPr>
            <a:endParaRPr lang="de-DE" sz="1200" b="1" dirty="0">
              <a:cs typeface="+mn-cs"/>
            </a:endParaRPr>
          </a:p>
          <a:p>
            <a:pPr eaLnBrk="0" hangingPunct="0">
              <a:defRPr/>
            </a:pPr>
            <a:r>
              <a:rPr lang="de-DE" sz="1200" b="1" dirty="0">
                <a:latin typeface="Arial" panose="020B0604020202020204" pitchFamily="34" charset="0"/>
                <a:cs typeface="Arial" panose="020B0604020202020204" pitchFamily="34" charset="0"/>
              </a:rPr>
              <a:t>1</a:t>
            </a:r>
            <a:r>
              <a:rPr lang="de-DE" sz="1200" b="1" dirty="0">
                <a:cs typeface="+mn-cs"/>
              </a:rPr>
              <a:t>. </a:t>
            </a:r>
            <a:r>
              <a:rPr lang="de-DE" sz="1200" b="1" dirty="0">
                <a:latin typeface="Arial" charset="0"/>
                <a:cs typeface="+mn-cs"/>
              </a:rPr>
              <a:t>Anstellungsverhältnis oder Führungsposition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2. Beratungs- bzw. Gutachtertätigkeit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3. Besitz von Geschäftsanteilen, Aktien oder Fonds</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4. Patent, Urheberrecht, Verkaufslizenz</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5. Honorare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6. Finanzierung wissenschaftlicher Untersuchungen</a:t>
            </a:r>
          </a:p>
          <a:p>
            <a:pPr eaLnBrk="0" hangingPunct="0">
              <a:defRPr/>
            </a:pPr>
            <a:r>
              <a:rPr lang="de-DE" sz="1000" b="1" dirty="0">
                <a:latin typeface="Arial" charset="0"/>
              </a:rPr>
              <a: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7. Andere finanzielle Beziehungen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8. Immaterielle Interessenkonflikte</a:t>
            </a:r>
          </a:p>
          <a:p>
            <a:pPr eaLnBrk="0" hangingPunct="0">
              <a:defRPr/>
            </a:pPr>
            <a:endParaRPr lang="de-DE" sz="1200" b="1" dirty="0">
              <a:latin typeface="Arial" charset="0"/>
            </a:endParaRPr>
          </a:p>
          <a:p>
            <a:pPr eaLnBrk="0" hangingPunct="0">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a:t>
            </a: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rcRect/>
          <a:stretch/>
        </p:blipFill>
        <p:spPr>
          <a:xfrm>
            <a:off x="9830160" y="486032"/>
            <a:ext cx="1438904" cy="1438904"/>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13732" y="1308272"/>
            <a:ext cx="8779658" cy="5278438"/>
          </a:xfrm>
          <a:prstGeom prst="rect">
            <a:avLst/>
          </a:prstGeom>
          <a:noFill/>
          <a:ln w="9525">
            <a:noFill/>
            <a:miter lim="800000"/>
            <a:headEnd/>
            <a:tailEnd/>
          </a:ln>
        </p:spPr>
        <p:txBody>
          <a:bodyPr wrap="square">
            <a:spAutoFit/>
          </a:bodyPr>
          <a:lstStyle/>
          <a:p>
            <a:pPr eaLnBrk="0" hangingPunct="0">
              <a:defRPr/>
            </a:pPr>
            <a:r>
              <a:rPr lang="de-DE" sz="1200" b="1" dirty="0">
                <a:latin typeface="Arial" panose="020B0604020202020204" pitchFamily="34" charset="0"/>
                <a:cs typeface="Arial" panose="020B0604020202020204" pitchFamily="34" charset="0"/>
              </a:rPr>
              <a:t>1</a:t>
            </a:r>
            <a:r>
              <a:rPr lang="de-DE" sz="1200" b="1" dirty="0">
                <a:cs typeface="+mn-cs"/>
              </a:rPr>
              <a:t>.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u.Ä. 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3" name="Textfeld 2"/>
          <p:cNvSpPr txBox="1"/>
          <p:nvPr/>
        </p:nvSpPr>
        <p:spPr>
          <a:xfrm>
            <a:off x="808165" y="486032"/>
            <a:ext cx="8254313" cy="646331"/>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 Erläuterung  </a:t>
            </a:r>
          </a:p>
          <a:p>
            <a:r>
              <a:rPr lang="de-DE" b="1" dirty="0">
                <a:latin typeface="Arial" panose="020B0604020202020204" pitchFamily="34" charset="0"/>
                <a:cs typeface="Arial" panose="020B0604020202020204" pitchFamily="34" charset="0"/>
              </a:rPr>
              <a:t> </a:t>
            </a:r>
          </a:p>
        </p:txBody>
      </p:sp>
      <p:pic>
        <p:nvPicPr>
          <p:cNvPr id="6" name="Grafik 5">
            <a:extLst>
              <a:ext uri="{FF2B5EF4-FFF2-40B4-BE49-F238E27FC236}">
                <a16:creationId xmlns:a16="http://schemas.microsoft.com/office/drawing/2014/main" id="{47020351-DF91-4307-86E9-BE8F26555699}"/>
              </a:ext>
            </a:extLst>
          </p:cNvPr>
          <p:cNvPicPr/>
          <p:nvPr/>
        </p:nvPicPr>
        <p:blipFill>
          <a:blip r:embed="rId2" cstate="print">
            <a:extLst>
              <a:ext uri="{28A0092B-C50C-407E-A947-70E740481C1C}">
                <a14:useLocalDpi xmlns:a14="http://schemas.microsoft.com/office/drawing/2010/main" val="0"/>
              </a:ext>
            </a:extLst>
          </a:blip>
          <a:srcRect/>
          <a:stretch/>
        </p:blipFill>
        <p:spPr>
          <a:xfrm>
            <a:off x="9805079" y="486032"/>
            <a:ext cx="1438904" cy="1438904"/>
          </a:xfrm>
          <a:prstGeom prst="rect">
            <a:avLst/>
          </a:prstGeom>
        </p:spPr>
      </p:pic>
    </p:spTree>
    <p:extLst>
      <p:ext uri="{BB962C8B-B14F-4D97-AF65-F5344CB8AC3E}">
        <p14:creationId xmlns:p14="http://schemas.microsoft.com/office/powerpoint/2010/main" val="105868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Breitbild</PresentationFormat>
  <Paragraphs>49</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20</cp:revision>
  <dcterms:created xsi:type="dcterms:W3CDTF">2016-12-05T13:09:36Z</dcterms:created>
  <dcterms:modified xsi:type="dcterms:W3CDTF">2022-04-11T13:05:01Z</dcterms:modified>
</cp:coreProperties>
</file>